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84" r:id="rId3"/>
    <p:sldId id="268" r:id="rId4"/>
    <p:sldId id="262" r:id="rId5"/>
    <p:sldId id="263" r:id="rId6"/>
    <p:sldId id="276" r:id="rId7"/>
    <p:sldId id="275" r:id="rId8"/>
    <p:sldId id="279" r:id="rId9"/>
    <p:sldId id="281" r:id="rId10"/>
    <p:sldId id="280" r:id="rId11"/>
    <p:sldId id="270" r:id="rId12"/>
    <p:sldId id="264" r:id="rId13"/>
    <p:sldId id="282" r:id="rId14"/>
    <p:sldId id="266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CCDE03E-BB93-41B2-AFBD-482DFC57B6E7}">
          <p14:sldIdLst>
            <p14:sldId id="274"/>
            <p14:sldId id="284"/>
            <p14:sldId id="268"/>
            <p14:sldId id="262"/>
            <p14:sldId id="263"/>
            <p14:sldId id="276"/>
            <p14:sldId id="275"/>
            <p14:sldId id="279"/>
            <p14:sldId id="281"/>
            <p14:sldId id="280"/>
            <p14:sldId id="270"/>
            <p14:sldId id="264"/>
            <p14:sldId id="282"/>
            <p14:sldId id="266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E99"/>
    <a:srgbClr val="C5CFD9"/>
    <a:srgbClr val="FFFFCC"/>
    <a:srgbClr val="A63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9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1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1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0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0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2E453-F29F-4A6C-B7A9-8538B98B7673}" type="datetimeFigureOut">
              <a:rPr lang="en-US" smtClean="0"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4653-7EB6-4E8D-B34A-7ECEDAE6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57864"/>
            <a:ext cx="9144000" cy="1168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8" y="0"/>
            <a:ext cx="91678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5619" y="6488668"/>
            <a:ext cx="204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Verdi Volta la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terrea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914" y="-748975"/>
            <a:ext cx="10187914" cy="7606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6719" y="6488668"/>
            <a:ext cx="177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Bellini 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Casta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Diva</a:t>
            </a:r>
          </a:p>
        </p:txBody>
      </p:sp>
    </p:spTree>
    <p:extLst>
      <p:ext uri="{BB962C8B-B14F-4D97-AF65-F5344CB8AC3E}">
        <p14:creationId xmlns:p14="http://schemas.microsoft.com/office/powerpoint/2010/main" val="32602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053752" cy="8954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2862" y="6488668"/>
            <a:ext cx="4715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C5CFD9"/>
                </a:solidFill>
              </a:rPr>
              <a:t>Scuoti o vento frai sibili (Leoncavallo’s </a:t>
            </a:r>
            <a:r>
              <a:rPr lang="it-IT" b="1" dirty="0" smtClean="0">
                <a:solidFill>
                  <a:srgbClr val="C5CFD9"/>
                </a:solidFill>
              </a:rPr>
              <a:t>Boheme)</a:t>
            </a:r>
            <a:endParaRPr lang="en-US" b="1" dirty="0">
              <a:solidFill>
                <a:srgbClr val="C5C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142" y="0"/>
            <a:ext cx="1035435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2477" y="6488668"/>
            <a:ext cx="3221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Puccini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Donde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lieta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(La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Boheme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9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2667" y="-61949"/>
            <a:ext cx="11243734" cy="7068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79637" y="6488668"/>
            <a:ext cx="2149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657E99"/>
                </a:solidFill>
              </a:rPr>
              <a:t>Leocovallo</a:t>
            </a:r>
            <a:r>
              <a:rPr lang="en-US" dirty="0" smtClean="0">
                <a:solidFill>
                  <a:srgbClr val="657E99"/>
                </a:solidFill>
              </a:rPr>
              <a:t> - </a:t>
            </a:r>
            <a:r>
              <a:rPr lang="en-US" dirty="0" err="1" smtClean="0">
                <a:solidFill>
                  <a:srgbClr val="657E99"/>
                </a:solidFill>
              </a:rPr>
              <a:t>Pagliacci</a:t>
            </a:r>
            <a:endParaRPr lang="en-US" dirty="0">
              <a:solidFill>
                <a:srgbClr val="657E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757423"/>
            <a:ext cx="9144793" cy="116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5653" y="-1616528"/>
            <a:ext cx="14773275" cy="10328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3282" y="6488668"/>
            <a:ext cx="3467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657E99"/>
                </a:solidFill>
              </a:rPr>
              <a:t>Mozart - </a:t>
            </a:r>
            <a:r>
              <a:rPr lang="it-IT" dirty="0">
                <a:solidFill>
                  <a:srgbClr val="657E99"/>
                </a:solidFill>
              </a:rPr>
              <a:t>Non piu andrai (</a:t>
            </a:r>
            <a:r>
              <a:rPr lang="it-IT" dirty="0">
                <a:solidFill>
                  <a:srgbClr val="657E99"/>
                </a:solidFill>
              </a:rPr>
              <a:t>Le nozze) </a:t>
            </a:r>
            <a:endParaRPr lang="en-US" dirty="0">
              <a:solidFill>
                <a:srgbClr val="657E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1" y="-130629"/>
            <a:ext cx="10509893" cy="6988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7926" y="6488668"/>
            <a:ext cx="2986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5CFD9"/>
                </a:solidFill>
              </a:rPr>
              <a:t>Mozart - Deh Vieni (Le nozze) </a:t>
            </a:r>
            <a:endParaRPr lang="en-US" dirty="0">
              <a:solidFill>
                <a:srgbClr val="C5C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135" y="-522478"/>
            <a:ext cx="9584135" cy="76852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1" y="6485467"/>
            <a:ext cx="2775535" cy="372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Verdi - Eri </a:t>
            </a:r>
            <a:r>
              <a:rPr lang="it-IT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Tu che macchiavi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40607" cy="73092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37622" y="6485467"/>
            <a:ext cx="1910563" cy="372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 Traviata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2869"/>
            <a:ext cx="9144793" cy="11687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8949" y="746063"/>
            <a:ext cx="51283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INTERMISSION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4388" y="735173"/>
            <a:ext cx="51283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FFCC"/>
                </a:solidFill>
                <a:latin typeface="Algerian" panose="04020705040A02060702" pitchFamily="82" charset="0"/>
              </a:rPr>
              <a:t>INTERMISSION</a:t>
            </a:r>
          </a:p>
        </p:txBody>
      </p:sp>
    </p:spTree>
    <p:extLst>
      <p:ext uri="{BB962C8B-B14F-4D97-AF65-F5344CB8AC3E}">
        <p14:creationId xmlns:p14="http://schemas.microsoft.com/office/powerpoint/2010/main" val="27587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54" y="-919325"/>
            <a:ext cx="9205592" cy="7978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28037" y="6488668"/>
            <a:ext cx="2788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Verdi Solo from I Lombardi 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3231" y="0"/>
            <a:ext cx="1030723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3156" y="6488668"/>
            <a:ext cx="266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5CFD9"/>
                </a:solidFill>
              </a:rPr>
              <a:t>Verdi </a:t>
            </a:r>
            <a:r>
              <a:rPr lang="en-US" b="1" dirty="0" err="1">
                <a:solidFill>
                  <a:srgbClr val="C5CFD9"/>
                </a:solidFill>
              </a:rPr>
              <a:t>Teneste</a:t>
            </a:r>
            <a:r>
              <a:rPr lang="en-US" b="1" dirty="0">
                <a:solidFill>
                  <a:srgbClr val="C5CFD9"/>
                </a:solidFill>
              </a:rPr>
              <a:t> la </a:t>
            </a:r>
            <a:r>
              <a:rPr lang="en-US" b="1" dirty="0" err="1">
                <a:solidFill>
                  <a:srgbClr val="C5CFD9"/>
                </a:solidFill>
              </a:rPr>
              <a:t>promessa</a:t>
            </a:r>
            <a:endParaRPr lang="en-US" b="1" dirty="0">
              <a:solidFill>
                <a:srgbClr val="C5C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477" y="0"/>
            <a:ext cx="1025495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96626" y="6325382"/>
            <a:ext cx="1647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Braga Serenade</a:t>
            </a:r>
          </a:p>
        </p:txBody>
      </p:sp>
    </p:spTree>
    <p:extLst>
      <p:ext uri="{BB962C8B-B14F-4D97-AF65-F5344CB8AC3E}">
        <p14:creationId xmlns:p14="http://schemas.microsoft.com/office/powerpoint/2010/main" val="5065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2192</TotalTime>
  <Words>64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Algerian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Rinehart</dc:creator>
  <cp:lastModifiedBy>Pamela Rinehart</cp:lastModifiedBy>
  <cp:revision>48</cp:revision>
  <dcterms:created xsi:type="dcterms:W3CDTF">2014-10-16T02:20:11Z</dcterms:created>
  <dcterms:modified xsi:type="dcterms:W3CDTF">2014-10-20T13:40:34Z</dcterms:modified>
</cp:coreProperties>
</file>